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6" r:id="rId6"/>
    <p:sldId id="261" r:id="rId7"/>
    <p:sldId id="267" r:id="rId8"/>
    <p:sldId id="262" r:id="rId9"/>
    <p:sldId id="263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568" y="-13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F126F-69E5-4AFC-949B-304391591F1D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07232-DB8F-41A7-B0A9-80CE03B700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9051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1710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8668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1022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0725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9826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9816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788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72648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cc_mainmenu.pptx" TargetMode="External"/><Relationship Id="rId3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946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6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7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304800"/>
            <a:ext cx="7696200" cy="6096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question</a:t>
            </a:r>
            <a:endParaRPr lang="en-US" dirty="0"/>
          </a:p>
        </p:txBody>
      </p:sp>
      <p:sp>
        <p:nvSpPr>
          <p:cNvPr id="8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46482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4647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5476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0837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100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586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6" name="Picture 1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571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2400" y="6152388"/>
            <a:ext cx="629412" cy="629412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6037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Main 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4602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2866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Picture 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7025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2400" y="632460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10542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010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976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5E44A-400C-4DEE-BBBA-B4139AA1D44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610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4" Type="http://schemas.openxmlformats.org/officeDocument/2006/relationships/slide" Target="slide3.xml"/><Relationship Id="rId5" Type="http://schemas.openxmlformats.org/officeDocument/2006/relationships/slide" Target="slide4.xml"/><Relationship Id="rId6" Type="http://schemas.openxmlformats.org/officeDocument/2006/relationships/hyperlink" Target="cc_req_links.pptx" TargetMode="External"/><Relationship Id="rId7" Type="http://schemas.openxmlformats.org/officeDocument/2006/relationships/slide" Target="slide6.xml"/><Relationship Id="rId8" Type="http://schemas.openxmlformats.org/officeDocument/2006/relationships/slide" Target="slide9.xml"/><Relationship Id="rId9" Type="http://schemas.openxmlformats.org/officeDocument/2006/relationships/slide" Target="slide8.xml"/><Relationship Id="rId10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cctest.its.hawaii.edu:8080/central/core/cas.jsp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cctest.its.hawaii.edu:8080/central/core/cas.js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cctest.its.hawaii.edu:8080/central/core/cas.jsp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cctest.its.hawaii.edu:8080/central/core/cas.jsp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 </a:t>
            </a:r>
            <a:br>
              <a:rPr lang="en-US" dirty="0" smtClean="0"/>
            </a:br>
            <a:r>
              <a:rPr lang="en-US" dirty="0" smtClean="0"/>
              <a:t>Skeleton/Shell Outlines Menu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>
                <a:hlinkClick r:id="rId3" action="ppaction://hlinksldjump"/>
              </a:rPr>
              <a:t>16 Required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4" action="ppaction://hlinksldjump"/>
              </a:rPr>
              <a:t>Extra catalog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5" action="ppaction://hlinksldjump"/>
              </a:rPr>
              <a:t>General Education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6" action="ppaction://hlinkpres?slideindex=1&amp;slidetitle="/>
              </a:rPr>
              <a:t>Fields with Required Links</a:t>
            </a:r>
            <a:endParaRPr lang="en-US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rId7" action="ppaction://hlinksldjump"/>
              </a:rPr>
              <a:t>Fields Already Filled</a:t>
            </a:r>
            <a:endParaRPr lang="en-US" sz="2400" dirty="0">
              <a:hlinkClick r:id="rId8" action="ppaction://hlinksldjump"/>
            </a:endParaRPr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rId9" action="ppaction://hlinksldjump"/>
              </a:rPr>
              <a:t> Modify</a:t>
            </a:r>
            <a:endParaRPr lang="en-US" sz="2400" dirty="0"/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rId8" action="ppaction://hlinksldjump"/>
              </a:rPr>
              <a:t> Make Course Inactive</a:t>
            </a:r>
            <a:endParaRPr lang="en-US" sz="2400" dirty="0"/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" action="ppaction://noaction"/>
              </a:rPr>
              <a:t> </a:t>
            </a:r>
            <a:r>
              <a:rPr lang="en-US" sz="2400" dirty="0" smtClean="0">
                <a:hlinkClick r:id="" action="ppaction://noaction"/>
              </a:rPr>
              <a:t>Examples</a:t>
            </a:r>
            <a:endParaRPr lang="en-US" sz="2400" dirty="0" smtClean="0"/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 smtClean="0">
                <a:hlinkClick r:id="rId10" action="ppaction://hlinksldjump"/>
              </a:rPr>
              <a:t>Trial Run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080010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Completed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9670371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Trial Run – Modify or Update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</a:t>
            </a:r>
            <a:r>
              <a:rPr lang="en-US" dirty="0" smtClean="0"/>
              <a:t>/Modify </a:t>
            </a:r>
            <a:r>
              <a:rPr lang="en-US" dirty="0" err="1" smtClean="0"/>
              <a:t>ExistingOutline</a:t>
            </a:r>
            <a:endParaRPr lang="en-US" dirty="0" smtClean="0"/>
          </a:p>
          <a:p>
            <a:r>
              <a:rPr lang="en-US" dirty="0" smtClean="0"/>
              <a:t>Step 3: Fill in the 16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URL for test database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685800" y="2362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test version of Curriculum Central is located at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itle 7"/>
          <p:cNvSpPr txBox="1">
            <a:spLocks/>
          </p:cNvSpPr>
          <p:nvPr/>
        </p:nvSpPr>
        <p:spPr>
          <a:xfrm>
            <a:off x="1371600" y="3352800"/>
            <a:ext cx="66294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http://cctest.its.hawaii.edu:8080/central/core/cas.jsp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 Required Fields in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  <a:endParaRPr lang="en-US" dirty="0" smtClean="0"/>
          </a:p>
          <a:p>
            <a:r>
              <a:rPr lang="en-US" dirty="0" smtClean="0"/>
              <a:t>Type of Action</a:t>
            </a:r>
            <a:endParaRPr lang="en-US" dirty="0" smtClean="0"/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</a:t>
            </a:r>
            <a:r>
              <a:rPr lang="en-US" dirty="0" smtClean="0"/>
              <a:t>Methods </a:t>
            </a:r>
            <a:r>
              <a:rPr lang="en-US" dirty="0" smtClean="0"/>
              <a:t>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Options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4098480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Optional Extra</a:t>
            </a:r>
            <a:r>
              <a:rPr lang="en-US" dirty="0" smtClean="0"/>
              <a:t> Catalog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  <a:p>
            <a:r>
              <a:rPr lang="en-US" dirty="0" smtClean="0"/>
              <a:t>Co-requisites</a:t>
            </a:r>
          </a:p>
          <a:p>
            <a:r>
              <a:rPr lang="en-US" dirty="0" smtClean="0"/>
              <a:t>Recommended Preparation</a:t>
            </a:r>
          </a:p>
          <a:p>
            <a:r>
              <a:rPr lang="en-US" dirty="0" smtClean="0"/>
              <a:t>Special Comments</a:t>
            </a:r>
          </a:p>
          <a:p>
            <a:r>
              <a:rPr lang="en-US" dirty="0" smtClean="0"/>
              <a:t>Restricted Semesters</a:t>
            </a:r>
          </a:p>
          <a:p>
            <a:r>
              <a:rPr lang="en-US" dirty="0" smtClean="0"/>
              <a:t>Cross-listed with another course alpha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212166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#18 (Gen Ed </a:t>
            </a:r>
            <a:r>
              <a:rPr lang="en-US" dirty="0" err="1" smtClean="0"/>
              <a:t>SLOs</a:t>
            </a:r>
            <a:r>
              <a:rPr lang="en-US" dirty="0" smtClean="0"/>
              <a:t>) must link to methods of evaluation (#16) </a:t>
            </a:r>
          </a:p>
          <a:p>
            <a:r>
              <a:rPr lang="en-US" dirty="0" smtClean="0"/>
              <a:t>#44 list similar courses at other UH campuses</a:t>
            </a:r>
          </a:p>
          <a:p>
            <a:r>
              <a:rPr lang="en-US" dirty="0" smtClean="0"/>
              <a:t>#46 appropriate for UHM Gen Ed Core </a:t>
            </a:r>
            <a:r>
              <a:rPr lang="en-US" dirty="0" err="1" smtClean="0"/>
              <a:t>Req</a:t>
            </a:r>
            <a:r>
              <a:rPr lang="en-US" dirty="0" smtClean="0"/>
              <a:t>?</a:t>
            </a:r>
          </a:p>
          <a:p>
            <a:r>
              <a:rPr lang="en-US" dirty="0" smtClean="0"/>
              <a:t>#47 other articulation agreements (not #46)</a:t>
            </a:r>
          </a:p>
          <a:p>
            <a:r>
              <a:rPr lang="en-US" dirty="0" smtClean="0"/>
              <a:t>#56, 57 Foundation and Diversification (AA)</a:t>
            </a:r>
          </a:p>
          <a:p>
            <a:r>
              <a:rPr lang="en-US" dirty="0" smtClean="0"/>
              <a:t>#58, 59 Area requirements (AS degrees)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4364350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 Ed SLO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Slides 16-22 from Module 9 will be inserted here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 Already Filled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Title (</a:t>
            </a:r>
            <a:r>
              <a:rPr lang="en-US" dirty="0" smtClean="0"/>
              <a:t>catalog or Banner)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Max Credits</a:t>
            </a:r>
            <a:r>
              <a:rPr lang="en-US" dirty="0" smtClean="0"/>
              <a:t>* (not always)</a:t>
            </a:r>
          </a:p>
          <a:p>
            <a:r>
              <a:rPr lang="en-US" dirty="0" smtClean="0"/>
              <a:t>Course Description* (not always)</a:t>
            </a:r>
          </a:p>
          <a:p>
            <a:r>
              <a:rPr lang="en-US" dirty="0" smtClean="0"/>
              <a:t>Course Competencies</a:t>
            </a:r>
            <a:r>
              <a:rPr lang="en-US" dirty="0" smtClean="0"/>
              <a:t>* (not always)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283604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Skeleton/Shell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Slides 13, 14, and 15 from module 9 will be inserted here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a Skeleton/Shell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027" dirty="0" smtClean="0">
                <a:hlinkClick r:id="rId3"/>
              </a:rPr>
              <a:t>http://cctest.its.hawaii.edu:8080/central/core/cas.jsp</a:t>
            </a:r>
            <a:endParaRPr lang="en-US" sz="3027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</a:t>
            </a:r>
            <a:r>
              <a:rPr lang="en-US" dirty="0" smtClean="0"/>
              <a:t> Fill in or modify </a:t>
            </a:r>
            <a:r>
              <a:rPr lang="en-US" dirty="0" smtClean="0"/>
              <a:t>any of the 16 required fields and other appropriate catalog fields</a:t>
            </a:r>
          </a:p>
          <a:p>
            <a:r>
              <a:rPr lang="en-US" dirty="0" smtClean="0"/>
              <a:t>Step 4:</a:t>
            </a:r>
            <a:r>
              <a:rPr lang="en-US" dirty="0" smtClean="0"/>
              <a:t> Fill in </a:t>
            </a:r>
            <a:r>
              <a:rPr lang="en-US" dirty="0" smtClean="0"/>
              <a:t>appropriate non-catalog fields</a:t>
            </a:r>
          </a:p>
          <a:p>
            <a:r>
              <a:rPr lang="en-US" dirty="0" smtClean="0"/>
              <a:t>Step</a:t>
            </a:r>
            <a:r>
              <a:rPr lang="en-US" dirty="0" smtClean="0"/>
              <a:t> 5: </a:t>
            </a:r>
            <a:r>
              <a:rPr lang="en-US" dirty="0" smtClean="0"/>
              <a:t>Send to peers for review</a:t>
            </a:r>
          </a:p>
          <a:p>
            <a:r>
              <a:rPr lang="en-US" dirty="0" smtClean="0"/>
              <a:t>Step</a:t>
            </a:r>
            <a:r>
              <a:rPr lang="en-US" dirty="0" smtClean="0"/>
              <a:t> 6: </a:t>
            </a:r>
            <a:r>
              <a:rPr lang="en-US" dirty="0" smtClean="0"/>
              <a:t>Make corrections, repeat steps</a:t>
            </a:r>
            <a:r>
              <a:rPr lang="en-US" dirty="0" smtClean="0"/>
              <a:t> 5 </a:t>
            </a:r>
            <a:r>
              <a:rPr lang="en-US" dirty="0" smtClean="0"/>
              <a:t>&amp;</a:t>
            </a:r>
            <a:r>
              <a:rPr lang="en-US" dirty="0" smtClean="0"/>
              <a:t> 6</a:t>
            </a:r>
          </a:p>
          <a:p>
            <a:r>
              <a:rPr lang="en-US" dirty="0" smtClean="0"/>
              <a:t>Step</a:t>
            </a:r>
            <a:r>
              <a:rPr lang="en-US" dirty="0" smtClean="0"/>
              <a:t> 7: </a:t>
            </a:r>
            <a:r>
              <a:rPr lang="en-US" dirty="0" smtClean="0"/>
              <a:t>Click the approval button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4152474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Shell Course Inactive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Fill in or modify any of the 16 required fields and other appropriate catalog fields</a:t>
            </a:r>
            <a:endParaRPr lang="en-US" dirty="0" smtClean="0"/>
          </a:p>
          <a:p>
            <a:r>
              <a:rPr lang="en-US" dirty="0" smtClean="0"/>
              <a:t>Step </a:t>
            </a:r>
            <a:r>
              <a:rPr lang="en-US" dirty="0" smtClean="0"/>
              <a:t>4: Send to peers for review</a:t>
            </a:r>
          </a:p>
          <a:p>
            <a:r>
              <a:rPr lang="en-US" dirty="0" smtClean="0"/>
              <a:t>Step 5: Make corrections, repeat steps 4 &amp; 5</a:t>
            </a:r>
          </a:p>
          <a:p>
            <a:r>
              <a:rPr lang="en-US" dirty="0" smtClean="0"/>
              <a:t>Step 6: Click the approval button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45243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520</Words>
  <Application>Microsoft Macintosh PowerPoint</Application>
  <PresentationFormat>On-screen Show (4:3)</PresentationFormat>
  <Paragraphs>89</Paragraphs>
  <Slides>12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Curriculum Central  Skeleton/Shell Outlines Menu</vt:lpstr>
      <vt:lpstr>16 Required Fields in Course Outlines</vt:lpstr>
      <vt:lpstr>Optional Extra Catalog Fields</vt:lpstr>
      <vt:lpstr>General Education SLOs and  Fields for Transfer to UHM</vt:lpstr>
      <vt:lpstr>Gen Ed SLO examples</vt:lpstr>
      <vt:lpstr>Fields Already Filled In</vt:lpstr>
      <vt:lpstr>Skeleton/Shell explanation</vt:lpstr>
      <vt:lpstr>Modify a Skeleton/Shell Outline</vt:lpstr>
      <vt:lpstr>Make a Shell Course Inactive</vt:lpstr>
      <vt:lpstr>Examples of Completed Outlines</vt:lpstr>
      <vt:lpstr>Trial Run – Modify or Update a Course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 Completed Course Outlines</dc:title>
  <dc:creator>Melissa</dc:creator>
  <cp:lastModifiedBy>SPope</cp:lastModifiedBy>
  <cp:revision>29</cp:revision>
  <dcterms:created xsi:type="dcterms:W3CDTF">2012-03-18T06:30:14Z</dcterms:created>
  <dcterms:modified xsi:type="dcterms:W3CDTF">2012-03-18T09:00:45Z</dcterms:modified>
</cp:coreProperties>
</file>